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43500" cy="91440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RA Pablo Andres" initials="VPA" lastIdx="1" clrIdx="0">
    <p:extLst>
      <p:ext uri="{19B8F6BF-5375-455C-9EA6-DF929625EA0E}">
        <p15:presenceInfo xmlns:p15="http://schemas.microsoft.com/office/powerpoint/2012/main" userId="S::pvera@frd.utn.edu.ar::8cdd4389-9e4f-496f-9176-f42e0930a14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21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70593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8498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2407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4283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2147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4644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47794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81157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119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1679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8608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3AE4C-98B7-48A1-9FF0-B6FC72B7BA38}" type="datetimeFigureOut">
              <a:rPr lang="es-AR" smtClean="0"/>
              <a:t>7/9/2023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01E3C-D9ED-4083-AA15-695F66EA51FD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7116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E6EA9AD-5101-7221-5600-5B122A514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82049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BC59022-7D62-F0C8-0217-AB3C0BDD9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21175"/>
            <a:ext cx="5143500" cy="443484"/>
          </a:xfrm>
          <a:prstGeom prst="rect">
            <a:avLst/>
          </a:prstGeom>
        </p:spPr>
      </p:pic>
      <p:sp>
        <p:nvSpPr>
          <p:cNvPr id="10" name="Text Box 1">
            <a:extLst>
              <a:ext uri="{FF2B5EF4-FFF2-40B4-BE49-F238E27FC236}">
                <a16:creationId xmlns:a16="http://schemas.microsoft.com/office/drawing/2014/main" id="{DB02EE71-BFA2-C596-F792-83347CE11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762" y="789518"/>
            <a:ext cx="4371976" cy="35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algn="ctr" eaLnBrk="1" hangingPunct="1">
              <a:buSzPct val="100000"/>
            </a:pPr>
            <a:r>
              <a:rPr lang="es-AR" altLang="es-AR" sz="1000" b="1" dirty="0">
                <a:solidFill>
                  <a:srgbClr val="C00000"/>
                </a:solidFill>
                <a:latin typeface="Arial" panose="020B0604020202020204" pitchFamily="34" charset="0"/>
              </a:rPr>
              <a:t>EDITE EJE TEMÁTICO CORRESPONDIENTE </a:t>
            </a:r>
          </a:p>
          <a:p>
            <a:pPr algn="ctr" eaLnBrk="1" hangingPunct="1">
              <a:buSzPct val="100000"/>
            </a:pPr>
            <a:r>
              <a:rPr lang="es-AR" altLang="es-AR" sz="1000" b="1" dirty="0">
                <a:solidFill>
                  <a:srgbClr val="C00000"/>
                </a:solidFill>
                <a:latin typeface="Arial" panose="020B0604020202020204" pitchFamily="34" charset="0"/>
              </a:rPr>
              <a:t>ARIAL NEGRITA - 10 PUNTOS, MAYÚSCULAS COLOR. UNA LÍNEA</a:t>
            </a:r>
          </a:p>
        </p:txBody>
      </p:sp>
      <p:sp>
        <p:nvSpPr>
          <p:cNvPr id="11" name="Text Box 1">
            <a:extLst>
              <a:ext uri="{FF2B5EF4-FFF2-40B4-BE49-F238E27FC236}">
                <a16:creationId xmlns:a16="http://schemas.microsoft.com/office/drawing/2014/main" id="{1922691C-8640-08F4-B180-0723B4E38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" y="1185758"/>
            <a:ext cx="4754880" cy="44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algn="ctr" eaLnBrk="1" hangingPunct="1">
              <a:buSzPct val="100000"/>
            </a:pPr>
            <a:r>
              <a:rPr lang="es-AR" altLang="es-AR" sz="1400" b="1" dirty="0">
                <a:solidFill>
                  <a:schemeClr val="tx1"/>
                </a:solidFill>
                <a:latin typeface="Arial" panose="020B0604020202020204" pitchFamily="34" charset="0"/>
              </a:rPr>
              <a:t>EDITE TÍTULO DE TRABAJO (14 puntos, para 2 líneas, o 16 si cabe en una línea)</a:t>
            </a:r>
          </a:p>
        </p:txBody>
      </p:sp>
      <p:sp>
        <p:nvSpPr>
          <p:cNvPr id="12" name="Text Box 1">
            <a:extLst>
              <a:ext uri="{FF2B5EF4-FFF2-40B4-BE49-F238E27FC236}">
                <a16:creationId xmlns:a16="http://schemas.microsoft.com/office/drawing/2014/main" id="{020F6665-2015-89CF-5167-C81EBFD5B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" y="1688678"/>
            <a:ext cx="4754880" cy="44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algn="ctr" eaLnBrk="1" hangingPunct="1">
              <a:buSzPct val="100000"/>
            </a:pPr>
            <a:r>
              <a:rPr lang="es-AR" altLang="es-AR" sz="800" b="1" dirty="0">
                <a:solidFill>
                  <a:schemeClr val="tx1"/>
                </a:solidFill>
                <a:latin typeface="Arial" panose="020B0604020202020204" pitchFamily="34" charset="0"/>
              </a:rPr>
              <a:t>Edite texto para agregar nombres de autores, institución/es de origen y e-mail.</a:t>
            </a:r>
          </a:p>
          <a:p>
            <a:pPr algn="ctr" eaLnBrk="1" hangingPunct="1">
              <a:buSzPct val="100000"/>
            </a:pPr>
            <a:r>
              <a:rPr lang="es-AR" altLang="es-AR" sz="800" b="1" dirty="0">
                <a:solidFill>
                  <a:schemeClr val="tx1"/>
                </a:solidFill>
                <a:latin typeface="Arial" panose="020B0604020202020204" pitchFamily="34" charset="0"/>
              </a:rPr>
              <a:t>Fuente Arial Negrita - 8 puntos, Apellidos (Mayúscula), Nombres (Minúsculas), ajustada al centro, en un máximo de tres líneas -</a:t>
            </a:r>
          </a:p>
        </p:txBody>
      </p:sp>
      <p:sp>
        <p:nvSpPr>
          <p:cNvPr id="13" name="Text Box 1">
            <a:extLst>
              <a:ext uri="{FF2B5EF4-FFF2-40B4-BE49-F238E27FC236}">
                <a16:creationId xmlns:a16="http://schemas.microsoft.com/office/drawing/2014/main" id="{4857203F-536A-71EA-C09B-D53FF0B55F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" y="2203697"/>
            <a:ext cx="2434590" cy="499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algn="just" eaLnBrk="1" hangingPunct="1">
              <a:buSzPct val="100000"/>
            </a:pPr>
            <a:r>
              <a:rPr lang="es-AR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Use una o dos columnas, como considere más adecuado. </a:t>
            </a:r>
          </a:p>
          <a:p>
            <a:pPr algn="just" eaLnBrk="1" hangingPunct="1">
              <a:buSzPct val="100000"/>
            </a:pPr>
            <a:r>
              <a:rPr lang="es-ES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El objetivo de los posters es mostrar los resultados de experiencias, investigaciones y prácticas novedosas que se presentan en una síntesis atractiva, que combina texto con imágenes.</a:t>
            </a:r>
            <a:endParaRPr lang="es-AR" altLang="es-AR" sz="9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endParaRPr lang="es-AR" altLang="es-AR" sz="9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r>
              <a:rPr lang="es-AR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Fuente sugerida Arial Negrita, 9 a 10 puntos, ajustado justificado </a:t>
            </a:r>
            <a:r>
              <a:rPr lang="es-ES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con última línea alineada a la izquierda</a:t>
            </a:r>
            <a:r>
              <a:rPr lang="es-AR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algn="just" eaLnBrk="1" hangingPunct="1">
              <a:buSzPct val="100000"/>
            </a:pPr>
            <a:endParaRPr lang="es-AR" altLang="es-AR" sz="9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r>
              <a:rPr lang="es-AR" altLang="es-AR" sz="900" b="1" dirty="0">
                <a:solidFill>
                  <a:schemeClr val="tx1"/>
                </a:solidFill>
                <a:latin typeface="Arial" panose="020B0604020202020204" pitchFamily="34" charset="0"/>
              </a:rPr>
              <a:t>El color del fondo, como de las letras y gráficas puede escogerlas como quiera. Respetar el encabezado y el pie de del poster de acuerdo al formato base.</a:t>
            </a:r>
            <a:endParaRPr lang="es-AR" altLang="es-AR" sz="10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 Box 1">
            <a:extLst>
              <a:ext uri="{FF2B5EF4-FFF2-40B4-BE49-F238E27FC236}">
                <a16:creationId xmlns:a16="http://schemas.microsoft.com/office/drawing/2014/main" id="{43049560-0EDE-DE10-2890-4DC7A2523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" y="7271926"/>
            <a:ext cx="4808220" cy="127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algn="just" eaLnBrk="1" hangingPunct="1">
              <a:buSzPct val="100000"/>
            </a:pPr>
            <a:r>
              <a:rPr lang="es-AR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Use una o dos columnas, como considere más adecuado. </a:t>
            </a:r>
          </a:p>
          <a:p>
            <a:pPr algn="just" eaLnBrk="1" hangingPunct="1">
              <a:buSzPct val="100000"/>
            </a:pPr>
            <a:r>
              <a:rPr lang="es-ES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El objetivo de los posters es mostrar los resultados de experiencias, investigaciones y prácticas novedosas que se presentan en una síntesis atractiva, que combina texto con imágenes.</a:t>
            </a:r>
            <a:endParaRPr lang="es-AR" altLang="es-AR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endParaRPr lang="es-AR" altLang="es-AR" sz="8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r>
              <a:rPr lang="es-AR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Fuente sugerida Arial Negrita - 9 a 10 puntos, ajustado justificado </a:t>
            </a:r>
            <a:r>
              <a:rPr lang="es-ES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con última línea alineada a la izquierda</a:t>
            </a:r>
            <a:r>
              <a:rPr lang="es-AR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 -</a:t>
            </a:r>
          </a:p>
          <a:p>
            <a:pPr algn="just" eaLnBrk="1" hangingPunct="1">
              <a:buSzPct val="100000"/>
            </a:pPr>
            <a:endParaRPr lang="es-AR" altLang="es-AR" sz="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just" eaLnBrk="1" hangingPunct="1">
              <a:buSzPct val="100000"/>
            </a:pPr>
            <a:r>
              <a:rPr lang="es-AR" altLang="es-AR" sz="800" dirty="0">
                <a:solidFill>
                  <a:schemeClr val="tx1"/>
                </a:solidFill>
                <a:latin typeface="Arial" panose="020B0604020202020204" pitchFamily="34" charset="0"/>
              </a:rPr>
              <a:t>El color del fondo, como de las letras y gráficas puede escogerlas como quiera. Respetar el encabezado y el pie de del poster de acuerdo al formato base.</a:t>
            </a:r>
            <a:endParaRPr lang="es-AR" altLang="es-AR" sz="9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 Box 1">
            <a:extLst>
              <a:ext uri="{FF2B5EF4-FFF2-40B4-BE49-F238E27FC236}">
                <a16:creationId xmlns:a16="http://schemas.microsoft.com/office/drawing/2014/main" id="{0054693A-4021-A7F9-8868-65745D97F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2230" y="2203697"/>
            <a:ext cx="2434590" cy="499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  <a:tab pos="10134600" algn="l"/>
                <a:tab pos="10858500" algn="l"/>
                <a:tab pos="11582400" algn="l"/>
                <a:tab pos="12306300" algn="l"/>
                <a:tab pos="13030200" algn="l"/>
                <a:tab pos="13754100" algn="l"/>
                <a:tab pos="14478000" algn="l"/>
                <a:tab pos="15201900" algn="l"/>
                <a:tab pos="15925800" algn="l"/>
                <a:tab pos="166497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WenQuanYi Micro Hei" charset="0"/>
              </a:defRPr>
            </a:lvl9pPr>
          </a:lstStyle>
          <a:p>
            <a:pPr eaLnBrk="1" hangingPunct="1">
              <a:buSzPct val="100000"/>
            </a:pPr>
            <a:r>
              <a:rPr lang="es-ES" sz="9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Las ilustraciones (fotografía, gráficos, diagramas, esquemas, etc.), deberán ser de un tamaño adecuado para su visualización desde una distancia de aproximadamente 1 metro (sugerencia: una resolución no menor a los 150 puntos por pulgada (</a:t>
            </a:r>
            <a:r>
              <a:rPr lang="es-ES" sz="900" dirty="0" err="1">
                <a:solidFill>
                  <a:srgbClr val="01010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ppp</a:t>
            </a:r>
            <a:r>
              <a:rPr lang="es-ES" sz="900" dirty="0">
                <a:solidFill>
                  <a:srgbClr val="01010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o dpi).</a:t>
            </a:r>
            <a:endParaRPr lang="es-AR" altLang="es-AR" sz="9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7784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175</TotalTime>
  <Words>308</Words>
  <Application>Microsoft Office PowerPoint</Application>
  <PresentationFormat>Presentación en pantalla (16:9)</PresentationFormat>
  <Paragraphs>18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VERA Pablo Andres</dc:creator>
  <cp:lastModifiedBy>VERA Pablo Andres</cp:lastModifiedBy>
  <cp:revision>9</cp:revision>
  <dcterms:created xsi:type="dcterms:W3CDTF">2023-09-07T11:36:11Z</dcterms:created>
  <dcterms:modified xsi:type="dcterms:W3CDTF">2023-09-07T14:31:22Z</dcterms:modified>
</cp:coreProperties>
</file>